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so2.com/library/articles/2018/02/stream-processing-101-from-sql-to-streaming-sql-in-ten-minutes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Streaming SQL : Patterns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Streaming SQL : Patterns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r>
              <a:rPr lang="en-US" dirty="0"/>
              <a:t>Streaming extends the SQL model (a.k.a. relational model) by adding time into the event and accepting that each data point occurs at a specific point of time</a:t>
            </a:r>
          </a:p>
          <a:p>
            <a:r>
              <a:rPr lang="en-US" dirty="0"/>
              <a:t>From that point, it is natural to think about the order of events</a:t>
            </a:r>
          </a:p>
          <a:p>
            <a:endParaRPr lang="en-US" dirty="0"/>
          </a:p>
          <a:p>
            <a:r>
              <a:rPr lang="en-US" dirty="0"/>
              <a:t>The most natural problem is asking, “Is Event A followed by Event B?”</a:t>
            </a:r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smtClean="0"/>
              <a:t>example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Assume </a:t>
            </a:r>
            <a:r>
              <a:rPr lang="en-US" dirty="0"/>
              <a:t>that we want to detect if the temperature changed more than 20% within five minutes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Need to track the temperatures for the last five minutes and match them against each new event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152400" y="6172200"/>
            <a:ext cx="1150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  <a:r>
              <a:rPr lang="en-US" dirty="0">
                <a:hlinkClick r:id="rId2"/>
              </a:rPr>
              <a:t>https://wso2.com/library/articles/2018/02/stream-processing-101-from-sql-to-streaming-sql-in-ten-minutes/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Streaming SQL : </a:t>
            </a:r>
            <a:r>
              <a:rPr lang="en-IN" dirty="0" smtClean="0"/>
              <a:t>Patterns(2)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US" dirty="0"/>
              <a:t>The “happens after” relationship is a key component </a:t>
            </a:r>
            <a:endParaRPr lang="en-US" dirty="0" smtClean="0"/>
          </a:p>
          <a:p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Detect the rise or fall of a value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Detect a peak or a trough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Detect chart patterns (i.e. for stock markets)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Check </a:t>
            </a:r>
            <a:r>
              <a:rPr lang="en-US" sz="1800" dirty="0"/>
              <a:t>for the completeness of a task (Does the reply to an email come within an hour?)</a:t>
            </a:r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Use cases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9622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Streaming SQL : </a:t>
            </a:r>
            <a:r>
              <a:rPr lang="en-IN" dirty="0" smtClean="0"/>
              <a:t>Patterns(3)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US" dirty="0"/>
              <a:t>Although simple and widely used, it is very complicated to detect a “happens after” pattern with SQL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only way to do that is to attempt to join a table (or stream against itself), which is very expensive and complicated if you try to detect multiple “happens after” relationships</a:t>
            </a:r>
          </a:p>
          <a:p>
            <a:endParaRPr lang="en-US" dirty="0"/>
          </a:p>
          <a:p>
            <a:r>
              <a:rPr lang="en-US" dirty="0"/>
              <a:t>Why it wasn't a concern with basic SQL? </a:t>
            </a:r>
          </a:p>
          <a:p>
            <a:r>
              <a:rPr lang="en-US" dirty="0"/>
              <a:t>Two main reasons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First, time was not an integral part of the SQL model, hence patterns was not often considered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Second, it was very hard to implement with the SQL model, hence no one wanted to do it.</a:t>
            </a:r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No Patterns in SQL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7460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Streaming SQL : </a:t>
            </a:r>
            <a:r>
              <a:rPr lang="en-IN" dirty="0" smtClean="0"/>
              <a:t>Patterns(4)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668464" cy="4495799"/>
          </a:xfrm>
        </p:spPr>
        <p:txBody>
          <a:bodyPr>
            <a:normAutofit/>
          </a:bodyPr>
          <a:lstStyle/>
          <a:p>
            <a:r>
              <a:rPr lang="en-US" dirty="0" smtClean="0"/>
              <a:t>For Example, 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“-&gt;” </a:t>
            </a:r>
            <a:r>
              <a:rPr lang="en-US" dirty="0"/>
              <a:t>symbol represents the "happened after" </a:t>
            </a:r>
            <a:r>
              <a:rPr lang="en-US" dirty="0" smtClean="0"/>
              <a:t>relationship</a:t>
            </a:r>
          </a:p>
          <a:p>
            <a:r>
              <a:rPr lang="en-US" dirty="0" smtClean="0"/>
              <a:t>It </a:t>
            </a:r>
            <a:r>
              <a:rPr lang="en-US" dirty="0"/>
              <a:t>will track each event pair to see whether “event A is followed by C” </a:t>
            </a:r>
            <a:r>
              <a:rPr lang="en-US" dirty="0" smtClean="0"/>
              <a:t>happens </a:t>
            </a:r>
            <a:r>
              <a:rPr lang="en-US" dirty="0"/>
              <a:t>and trigger </a:t>
            </a:r>
            <a:r>
              <a:rPr lang="en-US" dirty="0" smtClean="0"/>
              <a:t>an </a:t>
            </a:r>
            <a:r>
              <a:rPr lang="en-US" dirty="0"/>
              <a:t>output when it happens</a:t>
            </a:r>
          </a:p>
          <a:p>
            <a:r>
              <a:rPr lang="en-US" dirty="0"/>
              <a:t>For example, </a:t>
            </a:r>
            <a:r>
              <a:rPr lang="en-US" dirty="0" smtClean="0"/>
              <a:t>in </a:t>
            </a:r>
            <a:r>
              <a:rPr lang="en-US" dirty="0" smtClean="0"/>
              <a:t>above case</a:t>
            </a:r>
            <a:r>
              <a:rPr lang="en-US" dirty="0"/>
              <a:t>, it triggers “AABC”, “ABC”, and “AC”  </a:t>
            </a:r>
            <a:r>
              <a:rPr lang="en-US" dirty="0" smtClean="0"/>
              <a:t>as </a:t>
            </a:r>
            <a:r>
              <a:rPr lang="en-US" dirty="0"/>
              <a:t>those are the cases where “event A is followed by C” occurs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Pattern Operator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7825" y="1567858"/>
            <a:ext cx="60198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61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Streaming SQL : </a:t>
            </a:r>
            <a:r>
              <a:rPr lang="en-IN" dirty="0" smtClean="0"/>
              <a:t>Patterns(5)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>
            <a:normAutofit/>
          </a:bodyPr>
          <a:lstStyle/>
          <a:p>
            <a:r>
              <a:rPr lang="en-US" dirty="0"/>
              <a:t>Case 1: A single pattern query can include multiple “happens after relationship” instances.</a:t>
            </a:r>
          </a:p>
          <a:p>
            <a:pPr marL="0" indent="0">
              <a:buNone/>
            </a:pPr>
            <a:r>
              <a:rPr lang="en-US" dirty="0" smtClean="0"/>
              <a:t>	A-</a:t>
            </a:r>
            <a:r>
              <a:rPr lang="en-US" dirty="0"/>
              <a:t>&gt;B-&gt;C</a:t>
            </a:r>
          </a:p>
          <a:p>
            <a:endParaRPr lang="en-US" dirty="0"/>
          </a:p>
          <a:p>
            <a:r>
              <a:rPr lang="en-US" dirty="0"/>
              <a:t>Case 2: Also each element in the query can be annotated with “optional” and any number of annotations such as regular expressions. For example:</a:t>
            </a:r>
          </a:p>
          <a:p>
            <a:pPr marL="0" indent="0">
              <a:buNone/>
            </a:pPr>
            <a:r>
              <a:rPr lang="en-US" dirty="0" smtClean="0"/>
              <a:t>	A-</a:t>
            </a:r>
            <a:r>
              <a:rPr lang="en-US" dirty="0"/>
              <a:t>&gt;B?-&gt;C means A optionally followed by B and then C</a:t>
            </a:r>
          </a:p>
          <a:p>
            <a:pPr marL="0" indent="0">
              <a:buNone/>
            </a:pPr>
            <a:r>
              <a:rPr lang="en-US" dirty="0" smtClean="0"/>
              <a:t>	A-</a:t>
            </a:r>
            <a:r>
              <a:rPr lang="en-US" dirty="0"/>
              <a:t>&gt;B*-&gt;C means A followed by any number of </a:t>
            </a:r>
            <a:r>
              <a:rPr lang="en-US" dirty="0" err="1"/>
              <a:t>Bs</a:t>
            </a:r>
            <a:r>
              <a:rPr lang="en-US" dirty="0"/>
              <a:t> and then C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“happens after" relationship</a:t>
            </a:r>
          </a:p>
        </p:txBody>
      </p:sp>
    </p:spTree>
    <p:extLst>
      <p:ext uri="{BB962C8B-B14F-4D97-AF65-F5344CB8AC3E}">
        <p14:creationId xmlns:p14="http://schemas.microsoft.com/office/powerpoint/2010/main" val="259812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</a:t>
            </a:r>
            <a:r>
              <a:rPr lang="en-US" smtClean="0"/>
              <a:t>session</a:t>
            </a:r>
            <a:r>
              <a:rPr lang="en-US"/>
              <a:t>: Streaming Machine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3182</TotalTime>
  <Words>406</Words>
  <Application>Microsoft Office PowerPoint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Streaming SQL : Patterns</vt:lpstr>
      <vt:lpstr>Streaming SQL : Patterns</vt:lpstr>
      <vt:lpstr>Streaming SQL : Patterns(2)</vt:lpstr>
      <vt:lpstr>Streaming SQL : Patterns(3)</vt:lpstr>
      <vt:lpstr>Streaming SQL : Patterns(4)</vt:lpstr>
      <vt:lpstr>Streaming SQL : Patterns(5)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233</cp:revision>
  <dcterms:created xsi:type="dcterms:W3CDTF">2018-10-16T06:13:57Z</dcterms:created>
  <dcterms:modified xsi:type="dcterms:W3CDTF">2019-09-27T01:55:14Z</dcterms:modified>
</cp:coreProperties>
</file>

<file path=docProps/thumbnail.jpeg>
</file>